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9144000" cy="6858000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orient="horz" pos="2228">
          <p15:clr>
            <a:srgbClr val="A4A3A4"/>
          </p15:clr>
        </p15:guide>
        <p15:guide id="4" orient="horz" pos="2614">
          <p15:clr>
            <a:srgbClr val="A4A3A4"/>
          </p15:clr>
        </p15:guide>
        <p15:guide id="5" pos="3812">
          <p15:clr>
            <a:srgbClr val="A4A3A4"/>
          </p15:clr>
        </p15:guide>
        <p15:guide id="6" orient="horz" pos="1570">
          <p15:clr>
            <a:srgbClr val="A4A3A4"/>
          </p15:clr>
        </p15:guide>
        <p15:guide id="7" orient="horz" pos="1616">
          <p15:clr>
            <a:srgbClr val="A4A3A4"/>
          </p15:clr>
        </p15:guide>
        <p15:guide id="8" pos="1300">
          <p15:clr>
            <a:srgbClr val="A4A3A4"/>
          </p15:clr>
        </p15:guide>
        <p15:guide id="9" pos="3407">
          <p15:clr>
            <a:srgbClr val="A4A3A4"/>
          </p15:clr>
        </p15:guide>
        <p15:guide id="10" pos="23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D43D8-F5A3-909D-2C77-5B31888BD96E}" v="760" dt="2020-07-24T04:38:32.653"/>
    <p1510:client id="{27AD9265-7690-5F89-C05B-AB9B958C89C0}" v="1" dt="2020-07-24T02:13:04.314"/>
    <p1510:client id="{2A7F4853-7D84-5102-CC5E-7AC838CFAC91}" v="10" dt="2020-07-24T03:17:20.124"/>
    <p1510:client id="{59EEF1FD-A8AF-4827-B0D9-A6C5D468E14D}" v="352" dt="2020-07-24T04:47:51.988"/>
    <p1510:client id="{9E86FC93-0BE4-494E-94A0-93D2E8AE613A}" v="14" dt="2020-07-23T07:17:39.365"/>
    <p1510:client id="{D6586804-81CE-A69A-31A6-E2ECD314D762}" v="2" dt="2020-07-24T04:48:08.777"/>
    <p1510:client id="{FB4DE36B-E5A9-42F3-BC7B-A9D613F3D54D}" v="24" dt="2020-07-23T05:50:48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17"/>
      </p:cViewPr>
      <p:guideLst>
        <p:guide orient="horz" pos="1842"/>
        <p:guide orient="horz" pos="3294"/>
        <p:guide orient="horz" pos="2228"/>
        <p:guide orient="horz" pos="2614"/>
        <p:guide pos="3812"/>
        <p:guide orient="horz" pos="1570"/>
        <p:guide orient="horz" pos="1616"/>
        <p:guide pos="1300"/>
        <p:guide pos="3407"/>
        <p:guide pos="23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19"/>
    </p:cViewPr>
  </p:sorterViewPr>
  <p:notesViewPr>
    <p:cSldViewPr snapToGrid="0">
      <p:cViewPr>
        <p:scale>
          <a:sx n="1" d="2"/>
          <a:sy n="1" d="2"/>
        </p:scale>
        <p:origin x="2550" y="8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Mackie" userId="S::joanna.mackie@det.nsw.edu.au::ffb2d513-3d79-4e29-a531-b71b3562a5b4" providerId="AD" clId="Web-{2A7F4853-7D84-5102-CC5E-7AC838CFAC91}"/>
    <pc:docChg chg="addSld modSld">
      <pc:chgData name="Jo Mackie" userId="S::joanna.mackie@det.nsw.edu.au::ffb2d513-3d79-4e29-a531-b71b3562a5b4" providerId="AD" clId="Web-{2A7F4853-7D84-5102-CC5E-7AC838CFAC91}" dt="2020-07-24T03:17:20.124" v="5" actId="1076"/>
      <pc:docMkLst>
        <pc:docMk/>
      </pc:docMkLst>
      <pc:sldChg chg="addSp modSp">
        <pc:chgData name="Jo Mackie" userId="S::joanna.mackie@det.nsw.edu.au::ffb2d513-3d79-4e29-a531-b71b3562a5b4" providerId="AD" clId="Web-{2A7F4853-7D84-5102-CC5E-7AC838CFAC91}" dt="2020-07-24T03:16:17.952" v="2"/>
        <pc:sldMkLst>
          <pc:docMk/>
          <pc:sldMk cId="3772771753" sldId="260"/>
        </pc:sldMkLst>
        <pc:picChg chg="add mod">
          <ac:chgData name="Jo Mackie" userId="S::joanna.mackie@det.nsw.edu.au::ffb2d513-3d79-4e29-a531-b71b3562a5b4" providerId="AD" clId="Web-{2A7F4853-7D84-5102-CC5E-7AC838CFAC91}" dt="2020-07-24T03:15:37.530" v="0"/>
          <ac:picMkLst>
            <pc:docMk/>
            <pc:sldMk cId="3772771753" sldId="260"/>
            <ac:picMk id="3" creationId="{AAD77D9F-7F33-4AD6-BE38-47D68851E745}"/>
          </ac:picMkLst>
        </pc:picChg>
        <pc:picChg chg="add mod">
          <ac:chgData name="Jo Mackie" userId="S::joanna.mackie@det.nsw.edu.au::ffb2d513-3d79-4e29-a531-b71b3562a5b4" providerId="AD" clId="Web-{2A7F4853-7D84-5102-CC5E-7AC838CFAC91}" dt="2020-07-24T03:16:17.952" v="2"/>
          <ac:picMkLst>
            <pc:docMk/>
            <pc:sldMk cId="3772771753" sldId="260"/>
            <ac:picMk id="10" creationId="{E79030E0-2152-4DFD-88C7-C4688F815B96}"/>
          </ac:picMkLst>
        </pc:picChg>
      </pc:sldChg>
      <pc:sldChg chg="addSp modSp">
        <pc:chgData name="Jo Mackie" userId="S::joanna.mackie@det.nsw.edu.au::ffb2d513-3d79-4e29-a531-b71b3562a5b4" providerId="AD" clId="Web-{2A7F4853-7D84-5102-CC5E-7AC838CFAC91}" dt="2020-07-24T03:16:12.827" v="1"/>
        <pc:sldMkLst>
          <pc:docMk/>
          <pc:sldMk cId="4062430983" sldId="261"/>
        </pc:sldMkLst>
        <pc:picChg chg="add mod">
          <ac:chgData name="Jo Mackie" userId="S::joanna.mackie@det.nsw.edu.au::ffb2d513-3d79-4e29-a531-b71b3562a5b4" providerId="AD" clId="Web-{2A7F4853-7D84-5102-CC5E-7AC838CFAC91}" dt="2020-07-24T03:16:12.827" v="1"/>
          <ac:picMkLst>
            <pc:docMk/>
            <pc:sldMk cId="4062430983" sldId="261"/>
            <ac:picMk id="3" creationId="{FBF9C550-4198-4D00-B4C3-FDADCBD06961}"/>
          </ac:picMkLst>
        </pc:picChg>
      </pc:sldChg>
      <pc:sldChg chg="addSp modSp new">
        <pc:chgData name="Jo Mackie" userId="S::joanna.mackie@det.nsw.edu.au::ffb2d513-3d79-4e29-a531-b71b3562a5b4" providerId="AD" clId="Web-{2A7F4853-7D84-5102-CC5E-7AC838CFAC91}" dt="2020-07-24T03:17:20.124" v="5" actId="1076"/>
        <pc:sldMkLst>
          <pc:docMk/>
          <pc:sldMk cId="911275267" sldId="273"/>
        </pc:sldMkLst>
        <pc:picChg chg="add mod">
          <ac:chgData name="Jo Mackie" userId="S::joanna.mackie@det.nsw.edu.au::ffb2d513-3d79-4e29-a531-b71b3562a5b4" providerId="AD" clId="Web-{2A7F4853-7D84-5102-CC5E-7AC838CFAC91}" dt="2020-07-24T03:17:20.124" v="5" actId="1076"/>
          <ac:picMkLst>
            <pc:docMk/>
            <pc:sldMk cId="911275267" sldId="273"/>
            <ac:picMk id="6" creationId="{7B840BF2-2237-4178-B363-A6D6DFE59112}"/>
          </ac:picMkLst>
        </pc:picChg>
      </pc:sldChg>
    </pc:docChg>
  </pc:docChgLst>
  <pc:docChgLst>
    <pc:chgData name="Irvin Flack" userId="S::irvin.flack@det.nsw.edu.au::ffe9710d-d3e9-44ba-9e16-424eb4015165" providerId="AD" clId="Web-{175D43D8-F5A3-909D-2C77-5B31888BD96E}"/>
    <pc:docChg chg="modSld">
      <pc:chgData name="Irvin Flack" userId="S::irvin.flack@det.nsw.edu.au::ffe9710d-d3e9-44ba-9e16-424eb4015165" providerId="AD" clId="Web-{175D43D8-F5A3-909D-2C77-5B31888BD96E}" dt="2020-07-24T04:38:32.653" v="759"/>
      <pc:docMkLst>
        <pc:docMk/>
      </pc:docMkLst>
      <pc:sldChg chg="modSp">
        <pc:chgData name="Irvin Flack" userId="S::irvin.flack@det.nsw.edu.au::ffe9710d-d3e9-44ba-9e16-424eb4015165" providerId="AD" clId="Web-{175D43D8-F5A3-909D-2C77-5B31888BD96E}" dt="2020-07-24T04:38:32.653" v="759"/>
        <pc:sldMkLst>
          <pc:docMk/>
          <pc:sldMk cId="3559377864" sldId="264"/>
        </pc:sldMkLst>
        <pc:graphicFrameChg chg="mod modGraphic">
          <ac:chgData name="Irvin Flack" userId="S::irvin.flack@det.nsw.edu.au::ffe9710d-d3e9-44ba-9e16-424eb4015165" providerId="AD" clId="Web-{175D43D8-F5A3-909D-2C77-5B31888BD96E}" dt="2020-07-24T04:38:32.653" v="759"/>
          <ac:graphicFrameMkLst>
            <pc:docMk/>
            <pc:sldMk cId="3559377864" sldId="264"/>
            <ac:graphicFrameMk id="6" creationId="{00000000-0000-0000-0000-000000000000}"/>
          </ac:graphicFrameMkLst>
        </pc:graphicFrameChg>
      </pc:sldChg>
      <pc:sldChg chg="modSp">
        <pc:chgData name="Irvin Flack" userId="S::irvin.flack@det.nsw.edu.au::ffe9710d-d3e9-44ba-9e16-424eb4015165" providerId="AD" clId="Web-{175D43D8-F5A3-909D-2C77-5B31888BD96E}" dt="2020-07-24T04:37:36.809" v="733" actId="20577"/>
        <pc:sldMkLst>
          <pc:docMk/>
          <pc:sldMk cId="3429336059" sldId="271"/>
        </pc:sldMkLst>
        <pc:spChg chg="mod">
          <ac:chgData name="Irvin Flack" userId="S::irvin.flack@det.nsw.edu.au::ffe9710d-d3e9-44ba-9e16-424eb4015165" providerId="AD" clId="Web-{175D43D8-F5A3-909D-2C77-5B31888BD96E}" dt="2020-07-24T04:37:36.809" v="733" actId="20577"/>
          <ac:spMkLst>
            <pc:docMk/>
            <pc:sldMk cId="3429336059" sldId="271"/>
            <ac:spMk id="5" creationId="{00000000-0000-0000-0000-000000000000}"/>
          </ac:spMkLst>
        </pc:spChg>
      </pc:sldChg>
    </pc:docChg>
  </pc:docChgLst>
  <pc:docChgLst>
    <pc:chgData name="Nick Coucouvinis" userId="S::nick.coucouvinis@det.nsw.edu.au::e837d8bf-07d1-4cb7-a950-51dd2d6f48e4" providerId="AD" clId="Web-{D6586804-81CE-A69A-31A6-E2ECD314D762}"/>
    <pc:docChg chg="modSld">
      <pc:chgData name="Nick Coucouvinis" userId="S::nick.coucouvinis@det.nsw.edu.au::e837d8bf-07d1-4cb7-a950-51dd2d6f48e4" providerId="AD" clId="Web-{D6586804-81CE-A69A-31A6-E2ECD314D762}" dt="2020-07-24T04:46:55.776" v="0" actId="20577"/>
      <pc:docMkLst>
        <pc:docMk/>
      </pc:docMkLst>
      <pc:sldChg chg="modSp">
        <pc:chgData name="Nick Coucouvinis" userId="S::nick.coucouvinis@det.nsw.edu.au::e837d8bf-07d1-4cb7-a950-51dd2d6f48e4" providerId="AD" clId="Web-{D6586804-81CE-A69A-31A6-E2ECD314D762}" dt="2020-07-24T04:46:55.776" v="0" actId="20577"/>
        <pc:sldMkLst>
          <pc:docMk/>
          <pc:sldMk cId="1081053066" sldId="273"/>
        </pc:sldMkLst>
        <pc:spChg chg="mod">
          <ac:chgData name="Nick Coucouvinis" userId="S::nick.coucouvinis@det.nsw.edu.au::e837d8bf-07d1-4cb7-a950-51dd2d6f48e4" providerId="AD" clId="Web-{D6586804-81CE-A69A-31A6-E2ECD314D762}" dt="2020-07-24T04:46:55.776" v="0" actId="20577"/>
          <ac:spMkLst>
            <pc:docMk/>
            <pc:sldMk cId="1081053066" sldId="273"/>
            <ac:spMk id="466" creationId="{00000000-0000-0000-0000-000000000000}"/>
          </ac:spMkLst>
        </pc:spChg>
      </pc:sldChg>
    </pc:docChg>
  </pc:docChgLst>
  <pc:docChgLst>
    <pc:chgData clId="Web-{27AD9265-7690-5F89-C05B-AB9B958C89C0}"/>
    <pc:docChg chg="modSld">
      <pc:chgData name="" userId="" providerId="" clId="Web-{27AD9265-7690-5F89-C05B-AB9B958C89C0}" dt="2020-07-24T02:13:04.314" v="0" actId="1076"/>
      <pc:docMkLst>
        <pc:docMk/>
      </pc:docMkLst>
      <pc:sldChg chg="modSp">
        <pc:chgData name="" userId="" providerId="" clId="Web-{27AD9265-7690-5F89-C05B-AB9B958C89C0}" dt="2020-07-24T02:13:04.314" v="0" actId="1076"/>
        <pc:sldMkLst>
          <pc:docMk/>
          <pc:sldMk cId="3772771753" sldId="260"/>
        </pc:sldMkLst>
        <pc:spChg chg="mod">
          <ac:chgData name="" userId="" providerId="" clId="Web-{27AD9265-7690-5F89-C05B-AB9B958C89C0}" dt="2020-07-24T02:13:04.314" v="0" actId="1076"/>
          <ac:spMkLst>
            <pc:docMk/>
            <pc:sldMk cId="3772771753" sldId="260"/>
            <ac:spMk id="6" creationId="{E265FC39-7B27-4563-B1F1-9965FF2CF0C4}"/>
          </ac:spMkLst>
        </pc:spChg>
      </pc:sldChg>
    </pc:docChg>
  </pc:docChgLst>
  <pc:docChgLst>
    <pc:chgData name="Irvin Flack" userId="S::irvin.flack@det.nsw.edu.au::ffe9710d-d3e9-44ba-9e16-424eb4015165" providerId="AD" clId="Web-{59EEF1FD-A8AF-4827-B0D9-A6C5D468E14D}"/>
    <pc:docChg chg="modSld">
      <pc:chgData name="Irvin Flack" userId="S::irvin.flack@det.nsw.edu.au::ffe9710d-d3e9-44ba-9e16-424eb4015165" providerId="AD" clId="Web-{59EEF1FD-A8AF-4827-B0D9-A6C5D468E14D}" dt="2020-07-24T04:47:40.144" v="345"/>
      <pc:docMkLst>
        <pc:docMk/>
      </pc:docMkLst>
      <pc:sldChg chg="modSp">
        <pc:chgData name="Irvin Flack" userId="S::irvin.flack@det.nsw.edu.au::ffe9710d-d3e9-44ba-9e16-424eb4015165" providerId="AD" clId="Web-{59EEF1FD-A8AF-4827-B0D9-A6C5D468E14D}" dt="2020-07-24T04:47:40.144" v="345"/>
        <pc:sldMkLst>
          <pc:docMk/>
          <pc:sldMk cId="3559377864" sldId="264"/>
        </pc:sldMkLst>
        <pc:graphicFrameChg chg="mod modGraphic">
          <ac:chgData name="Irvin Flack" userId="S::irvin.flack@det.nsw.edu.au::ffe9710d-d3e9-44ba-9e16-424eb4015165" providerId="AD" clId="Web-{59EEF1FD-A8AF-4827-B0D9-A6C5D468E14D}" dt="2020-07-24T04:47:40.144" v="345"/>
          <ac:graphicFrameMkLst>
            <pc:docMk/>
            <pc:sldMk cId="3559377864" sldId="264"/>
            <ac:graphicFrameMk id="6" creationId="{00000000-0000-0000-0000-000000000000}"/>
          </ac:graphicFrameMkLst>
        </pc:graphicFrameChg>
      </pc:sldChg>
    </pc:docChg>
  </pc:docChgLst>
  <pc:docChgLst>
    <pc:chgData name="Jo Mackie" userId="S::joanna.mackie@det.nsw.edu.au::ffb2d513-3d79-4e29-a531-b71b3562a5b4" providerId="AD" clId="Web-{9E86FC93-0BE4-494E-94A0-93D2E8AE613A}"/>
    <pc:docChg chg="modSld">
      <pc:chgData name="Jo Mackie" userId="S::joanna.mackie@det.nsw.edu.au::ffb2d513-3d79-4e29-a531-b71b3562a5b4" providerId="AD" clId="Web-{9E86FC93-0BE4-494E-94A0-93D2E8AE613A}" dt="2020-07-23T07:17:35.850" v="11" actId="20577"/>
      <pc:docMkLst>
        <pc:docMk/>
      </pc:docMkLst>
      <pc:sldChg chg="modSp">
        <pc:chgData name="Jo Mackie" userId="S::joanna.mackie@det.nsw.edu.au::ffb2d513-3d79-4e29-a531-b71b3562a5b4" providerId="AD" clId="Web-{9E86FC93-0BE4-494E-94A0-93D2E8AE613A}" dt="2020-07-23T07:17:35.850" v="11" actId="20577"/>
        <pc:sldMkLst>
          <pc:docMk/>
          <pc:sldMk cId="3429336059" sldId="271"/>
        </pc:sldMkLst>
        <pc:spChg chg="mod">
          <ac:chgData name="Jo Mackie" userId="S::joanna.mackie@det.nsw.edu.au::ffb2d513-3d79-4e29-a531-b71b3562a5b4" providerId="AD" clId="Web-{9E86FC93-0BE4-494E-94A0-93D2E8AE613A}" dt="2020-07-23T07:17:35.850" v="11" actId="20577"/>
          <ac:spMkLst>
            <pc:docMk/>
            <pc:sldMk cId="3429336059" sldId="271"/>
            <ac:spMk id="4" creationId="{00000000-0000-0000-0000-000000000000}"/>
          </ac:spMkLst>
        </pc:spChg>
      </pc:sldChg>
      <pc:sldChg chg="modSp">
        <pc:chgData name="Jo Mackie" userId="S::joanna.mackie@det.nsw.edu.au::ffb2d513-3d79-4e29-a531-b71b3562a5b4" providerId="AD" clId="Web-{9E86FC93-0BE4-494E-94A0-93D2E8AE613A}" dt="2020-07-23T07:16:40.834" v="3" actId="20577"/>
        <pc:sldMkLst>
          <pc:docMk/>
          <pc:sldMk cId="3967232332" sldId="272"/>
        </pc:sldMkLst>
        <pc:spChg chg="mod">
          <ac:chgData name="Jo Mackie" userId="S::joanna.mackie@det.nsw.edu.au::ffb2d513-3d79-4e29-a531-b71b3562a5b4" providerId="AD" clId="Web-{9E86FC93-0BE4-494E-94A0-93D2E8AE613A}" dt="2020-07-23T07:16:40.834" v="3" actId="20577"/>
          <ac:spMkLst>
            <pc:docMk/>
            <pc:sldMk cId="3967232332" sldId="272"/>
            <ac:spMk id="4" creationId="{00000000-0000-0000-0000-000000000000}"/>
          </ac:spMkLst>
        </pc:spChg>
      </pc:sldChg>
    </pc:docChg>
  </pc:docChgLst>
  <pc:docChgLst>
    <pc:chgData name="Claire Catacouzinos" userId="S::claire.catacouzinos@det.nsw.edu.au::13f123f7-c758-4a47-ab98-92319600d646" providerId="AD" clId="Web-{FB4DE36B-E5A9-42F3-BC7B-A9D613F3D54D}"/>
    <pc:docChg chg="modSld">
      <pc:chgData name="Claire Catacouzinos" userId="S::claire.catacouzinos@det.nsw.edu.au::13f123f7-c758-4a47-ab98-92319600d646" providerId="AD" clId="Web-{FB4DE36B-E5A9-42F3-BC7B-A9D613F3D54D}" dt="2020-07-23T05:50:48.743" v="23" actId="20577"/>
      <pc:docMkLst>
        <pc:docMk/>
      </pc:docMkLst>
      <pc:sldChg chg="modSp">
        <pc:chgData name="Claire Catacouzinos" userId="S::claire.catacouzinos@det.nsw.edu.au::13f123f7-c758-4a47-ab98-92319600d646" providerId="AD" clId="Web-{FB4DE36B-E5A9-42F3-BC7B-A9D613F3D54D}" dt="2020-07-23T05:50:48.743" v="23" actId="20577"/>
        <pc:sldMkLst>
          <pc:docMk/>
          <pc:sldMk cId="3967232332" sldId="272"/>
        </pc:sldMkLst>
        <pc:spChg chg="mod">
          <ac:chgData name="Claire Catacouzinos" userId="S::claire.catacouzinos@det.nsw.edu.au::13f123f7-c758-4a47-ab98-92319600d646" providerId="AD" clId="Web-{FB4DE36B-E5A9-42F3-BC7B-A9D613F3D54D}" dt="2020-07-23T05:50:48.743" v="23" actId="20577"/>
          <ac:spMkLst>
            <pc:docMk/>
            <pc:sldMk cId="3967232332" sldId="272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DDB6-33D2-4800-86B8-ACF540C16C73}" type="datetimeFigureOut">
              <a:rPr lang="en-AU" smtClean="0"/>
              <a:t>1/10/2020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3678D-42CB-4619-AAE6-04435B014F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78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EDB1-2911-451A-801A-B4B54BB17CAC}" type="datetimeFigureOut">
              <a:rPr lang="en-AU" smtClean="0"/>
              <a:t>1/10/2020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0150-0B9C-4EE8-A86A-EE7CDA417A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446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40150-0B9C-4EE8-A86A-EE7CDA417A5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4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75" y="4048755"/>
            <a:ext cx="4636034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37062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9" name="Picture 8" descr="NSW Government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62" y="5854650"/>
            <a:ext cx="720000" cy="7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97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SW Government Logo" title="NSW Government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033" y="5869164"/>
            <a:ext cx="720000" cy="778515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1734" y="5332043"/>
            <a:ext cx="6678779" cy="1242336"/>
          </a:xfrm>
          <a:prstGeom prst="rect">
            <a:avLst/>
          </a:prstGeom>
        </p:spPr>
        <p:txBody>
          <a:bodyPr wrap="square" lIns="0" anchor="b" anchorCtr="0"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062" y="2324274"/>
            <a:ext cx="4677624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37062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23E5B4-1C83-A145-8704-1AE5180587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67920" y="180779"/>
            <a:ext cx="6393600" cy="63936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37062" y="5166267"/>
            <a:ext cx="1408112" cy="1408112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65043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71922" y="844062"/>
            <a:ext cx="6348604" cy="476145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34963" y="844062"/>
            <a:ext cx="4888202" cy="5268561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/>
            </a:lvl1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0" y="844062"/>
            <a:ext cx="6348604" cy="476145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932324" y="844062"/>
            <a:ext cx="4888202" cy="5268561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/>
            </a:lvl1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8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34962" y="844062"/>
            <a:ext cx="11552238" cy="176059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/>
            </a:lvl1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ECAC3-BF7B-B746-B2D0-F554BFDC2964}"/>
              </a:ext>
            </a:extLst>
          </p:cNvPr>
          <p:cNvCxnSpPr/>
          <p:nvPr/>
        </p:nvCxnSpPr>
        <p:spPr>
          <a:xfrm>
            <a:off x="369867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8"/>
          </p:nvPr>
        </p:nvSpPr>
        <p:spPr>
          <a:xfrm>
            <a:off x="334962" y="2813137"/>
            <a:ext cx="4415498" cy="3311624"/>
          </a:xfrm>
        </p:spPr>
        <p:txBody>
          <a:bodyPr/>
          <a:lstStyle/>
          <a:p>
            <a:endParaRPr lang="en-AU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5234193" y="2813137"/>
            <a:ext cx="4415498" cy="3311624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431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34962" y="844062"/>
            <a:ext cx="11552238" cy="236359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/>
            </a:lvl1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ECAC3-BF7B-B746-B2D0-F554BFDC2964}"/>
              </a:ext>
            </a:extLst>
          </p:cNvPr>
          <p:cNvCxnSpPr/>
          <p:nvPr/>
        </p:nvCxnSpPr>
        <p:spPr>
          <a:xfrm>
            <a:off x="369867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8"/>
          </p:nvPr>
        </p:nvSpPr>
        <p:spPr>
          <a:xfrm>
            <a:off x="334962" y="3572909"/>
            <a:ext cx="3402468" cy="2551851"/>
          </a:xfrm>
        </p:spPr>
        <p:txBody>
          <a:bodyPr/>
          <a:lstStyle/>
          <a:p>
            <a:endParaRPr lang="en-AU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056556" y="3555285"/>
            <a:ext cx="3402468" cy="2551851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20"/>
          </p:nvPr>
        </p:nvSpPr>
        <p:spPr>
          <a:xfrm>
            <a:off x="7778150" y="3555285"/>
            <a:ext cx="3402468" cy="2551851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420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37062" y="6371461"/>
            <a:ext cx="540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 descr="NSW Government Logo.&#10;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2123" y="6146848"/>
            <a:ext cx="540000" cy="5897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6228" y="1725254"/>
            <a:ext cx="114973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16228" y="779117"/>
            <a:ext cx="1149740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37062" y="40499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1" r:id="rId2"/>
    <p:sldLayoutId id="2147483695" r:id="rId3"/>
    <p:sldLayoutId id="2147483705" r:id="rId4"/>
    <p:sldLayoutId id="2147483703" r:id="rId5"/>
    <p:sldLayoutId id="2147483704" r:id="rId6"/>
  </p:sldLayoutIdLst>
  <p:transition>
    <p:fade/>
  </p:transition>
  <p:hf sldNum="0" hdr="0" dt="0"/>
  <p:txStyles>
    <p:titleStyle>
      <a:lvl1pPr algn="l" defTabSz="685798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177800" indent="-177800" algn="l" defTabSz="685798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355600" indent="-177800" algn="l" defTabSz="685798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Tx/>
        <a:buFont typeface="Montserrat Medium" panose="00000600000000000000" pitchFamily="2" charset="0"/>
        <a:buChar char="−"/>
        <a:defRPr sz="16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541338" indent="-177800" algn="l" defTabSz="685798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Tx/>
        <a:buFont typeface="Montserrat Medium" panose="00000600000000000000" pitchFamily="2" charset="0"/>
        <a:buChar char="»"/>
        <a:tabLst/>
        <a:defRPr sz="16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719138" indent="-185738" algn="l" defTabSz="685798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Tx/>
        <a:buFont typeface="Courier New" panose="02070309020205020404" pitchFamily="49" charset="0"/>
        <a:buChar char="o"/>
        <a:defRPr sz="1400" b="0" i="0" kern="1200">
          <a:solidFill>
            <a:schemeClr val="tx2"/>
          </a:solidFill>
          <a:latin typeface="Montserrat Medium" panose="00000600000000000000" pitchFamily="2" charset="0"/>
          <a:ea typeface="+mn-ea"/>
          <a:cs typeface="+mn-cs"/>
        </a:defRPr>
      </a:lvl4pPr>
      <a:lvl5pPr marL="896938" indent="-177800" algn="l" defTabSz="685798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43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2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1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0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8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4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3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2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211">
          <p15:clr>
            <a:srgbClr val="F26B43"/>
          </p15:clr>
        </p15:guide>
        <p15:guide id="20" pos="3840">
          <p15:clr>
            <a:srgbClr val="F26B43"/>
          </p15:clr>
        </p15:guide>
        <p15:guide id="21" pos="7435">
          <p15:clr>
            <a:srgbClr val="F26B43"/>
          </p15:clr>
        </p15:guide>
        <p15:guide id="22" orient="horz" pos="249">
          <p15:clr>
            <a:srgbClr val="F26B43"/>
          </p15:clr>
        </p15:guide>
        <p15:guide id="23" orient="horz" pos="4178">
          <p15:clr>
            <a:srgbClr val="F26B43"/>
          </p15:clr>
        </p15:guide>
        <p15:guide id="34" orient="horz" pos="527">
          <p15:clr>
            <a:srgbClr val="FBAE40"/>
          </p15:clr>
        </p15:guide>
        <p15:guide id="35" orient="horz" pos="867">
          <p15:clr>
            <a:srgbClr val="FBAE40"/>
          </p15:clr>
        </p15:guide>
        <p15:guide id="36" orient="horz" pos="1049">
          <p15:clr>
            <a:srgbClr val="FBAE40"/>
          </p15:clr>
        </p15:guide>
        <p15:guide id="37" pos="844">
          <p15:clr>
            <a:srgbClr val="FDE53C"/>
          </p15:clr>
        </p15:guide>
        <p15:guide id="38" pos="1443">
          <p15:clr>
            <a:srgbClr val="FDE53C"/>
          </p15:clr>
        </p15:guide>
        <p15:guide id="39" pos="2043">
          <p15:clr>
            <a:srgbClr val="FDE53C"/>
          </p15:clr>
        </p15:guide>
        <p15:guide id="40" pos="2641">
          <p15:clr>
            <a:srgbClr val="FDE53C"/>
          </p15:clr>
        </p15:guide>
        <p15:guide id="41" pos="3241">
          <p15:clr>
            <a:srgbClr val="FDE53C"/>
          </p15:clr>
        </p15:guide>
        <p15:guide id="42" pos="4439">
          <p15:clr>
            <a:srgbClr val="FDE53C"/>
          </p15:clr>
        </p15:guide>
        <p15:guide id="43" pos="5039">
          <p15:clr>
            <a:srgbClr val="FDE53C"/>
          </p15:clr>
        </p15:guide>
        <p15:guide id="44" pos="5637">
          <p15:clr>
            <a:srgbClr val="FDE53C"/>
          </p15:clr>
        </p15:guide>
        <p15:guide id="45" pos="6236">
          <p15:clr>
            <a:srgbClr val="FDE53C"/>
          </p15:clr>
        </p15:guide>
        <p15:guide id="46" pos="6835">
          <p15:clr>
            <a:srgbClr val="FDE53C"/>
          </p15:clr>
        </p15:guide>
        <p15:guide id="47" orient="horz" pos="1253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ttyimages.com.au/eula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971734" y="5332043"/>
            <a:ext cx="9018995" cy="500992"/>
          </a:xfrm>
        </p:spPr>
        <p:txBody>
          <a:bodyPr/>
          <a:lstStyle/>
          <a:p>
            <a:r>
              <a:rPr lang="en-AU" dirty="0" smtClean="0"/>
              <a:t>School name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062" y="2324274"/>
            <a:ext cx="4941520" cy="11079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dirty="0" smtClean="0"/>
              <a:t>My new preschool</a:t>
            </a:r>
            <a:endParaRPr lang="en-AU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" r="-3167"/>
          <a:stretch/>
        </p:blipFill>
        <p:spPr>
          <a:xfrm>
            <a:off x="337062" y="5166267"/>
            <a:ext cx="1408112" cy="1408112"/>
          </a:xfrm>
        </p:spPr>
      </p:pic>
      <p:pic>
        <p:nvPicPr>
          <p:cNvPr id="31" name="Picture Placeholder 30" descr="Photo of preschool girl playing in outdoor preschool smilin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r="12585"/>
          <a:stretch/>
        </p:blipFill>
        <p:spPr>
          <a:xfrm>
            <a:off x="5588008" y="298012"/>
            <a:ext cx="6268516" cy="6268516"/>
          </a:xfrm>
        </p:spPr>
      </p:pic>
      <p:sp>
        <p:nvSpPr>
          <p:cNvPr id="4" name="TextBox 3"/>
          <p:cNvSpPr txBox="1"/>
          <p:nvPr/>
        </p:nvSpPr>
        <p:spPr>
          <a:xfrm>
            <a:off x="337062" y="719965"/>
            <a:ext cx="6852632" cy="720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1100" dirty="0">
                <a:solidFill>
                  <a:schemeClr val="bg1"/>
                </a:solidFill>
              </a:rPr>
              <a:t>All images in this document are owned by the NSW Department of Education under the Copyright Act 1968 (</a:t>
            </a:r>
            <a:r>
              <a:rPr lang="en-AU" sz="1100" dirty="0" err="1">
                <a:solidFill>
                  <a:schemeClr val="bg1"/>
                </a:solidFill>
              </a:rPr>
              <a:t>Cth</a:t>
            </a:r>
            <a:r>
              <a:rPr lang="en-AU" sz="1100" dirty="0">
                <a:solidFill>
                  <a:schemeClr val="bg1"/>
                </a:solidFill>
              </a:rPr>
              <a:t>) or licensed under the </a:t>
            </a:r>
            <a:r>
              <a:rPr lang="en-AU" sz="1100" dirty="0" err="1">
                <a:solidFill>
                  <a:schemeClr val="bg1"/>
                </a:solidFill>
              </a:rPr>
              <a:t>iStock</a:t>
            </a:r>
            <a:r>
              <a:rPr lang="en-AU" sz="1100" dirty="0">
                <a:solidFill>
                  <a:schemeClr val="bg1"/>
                </a:solidFill>
              </a:rPr>
              <a:t> </a:t>
            </a:r>
            <a:r>
              <a:rPr lang="en-AU" sz="1100" u="sng" dirty="0">
                <a:solidFill>
                  <a:schemeClr val="bg1"/>
                </a:solidFill>
                <a:hlinkClick r:id="rId5"/>
              </a:rPr>
              <a:t>Getty Images Content License </a:t>
            </a:r>
            <a:r>
              <a:rPr lang="en-AU" sz="1100" u="sng" dirty="0" smtClean="0">
                <a:solidFill>
                  <a:schemeClr val="bg1"/>
                </a:solidFill>
                <a:hlinkClick r:id="rId5"/>
              </a:rPr>
              <a:t>Agreement</a:t>
            </a:r>
            <a:endParaRPr lang="en-A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37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When I play outside, I like to run and climb up high on the equipment.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 </a:t>
            </a:r>
            <a:r>
              <a:rPr lang="en-AU" dirty="0"/>
              <a:t>also like to play with the sand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Placeholder 8" descr="Photo of a preschool girl climbing on outdoor equipment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pic>
        <p:nvPicPr>
          <p:cNvPr id="10" name="Picture Placeholder 9" descr="Photo of an educator and four preschool children playing in sandpit together, pouring sand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5480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hoto of a plastic container with play blocks in it and a child putting blocks in it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When play time finishes, I help pack away the toys. It’s good to look after our preschool and keep it tidy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87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Sometimes, the children and grown-ups come together to learn new things and sing songs. We also enjoy sharing stories together, just like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 </a:t>
            </a:r>
            <a:r>
              <a:rPr lang="en-AU" dirty="0"/>
              <a:t>do at home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Placeholder 8" descr="Photo of a preschool child smiling with her hands on her head, with another child doing the same in the background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/>
      </p:pic>
      <p:pic>
        <p:nvPicPr>
          <p:cNvPr id="10" name="Picture Placeholder 9" descr="Photo of an educator reading a story to a large group of preschool children outside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744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When my nose is runny, I get a tissue and blow it. After I finish,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 </a:t>
            </a:r>
            <a:r>
              <a:rPr lang="en-AU" dirty="0"/>
              <a:t>remember to put the tissue in the bin and wash my hands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Placeholder 8" descr="Photo of a preschool boy using a tissue to wipe his nose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/>
      </p:pic>
      <p:pic>
        <p:nvPicPr>
          <p:cNvPr id="10" name="Picture Placeholder 9" descr="Photo of a hand putting a tissue in a bin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9441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34962" y="844062"/>
            <a:ext cx="10998056" cy="1760593"/>
          </a:xfrm>
        </p:spPr>
        <p:txBody>
          <a:bodyPr/>
          <a:lstStyle/>
          <a:p>
            <a:r>
              <a:rPr lang="en-AU" dirty="0"/>
              <a:t>There is a big bathroom at my preschool. I go into the bathroom when I need to use the toilet. Then when I’m finished, I flush the toilet and wash my hands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Placeholder 8" descr="Photo of an empty bathroom with three child sized toilets in a row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" b="25"/>
          <a:stretch>
            <a:fillRect/>
          </a:stretch>
        </p:blipFill>
        <p:spPr/>
      </p:pic>
      <p:pic>
        <p:nvPicPr>
          <p:cNvPr id="10" name="Picture Placeholder 9" descr="Photo of a child flushing the toilet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" b="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004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34962" y="844062"/>
            <a:ext cx="10880293" cy="1760593"/>
          </a:xfrm>
        </p:spPr>
        <p:txBody>
          <a:bodyPr/>
          <a:lstStyle/>
          <a:p>
            <a:r>
              <a:rPr lang="en-AU" dirty="0"/>
              <a:t>I wash my hands with soap and water and then dry them. I’m very good at remembering to wash my hands. I make sure I wash all the germs away so I stay healthy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Placeholder 8" descr="Photo of hands being washed under a running tap with soap on them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>
            <a:fillRect/>
          </a:stretch>
        </p:blipFill>
        <p:spPr/>
      </p:pic>
      <p:pic>
        <p:nvPicPr>
          <p:cNvPr id="10" name="Picture Placeholder 9" descr="Photo of someone drying their hands with paper towel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948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hoto of a child eating fruit at a table with other children smiling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41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I eat my lunch with the other children. If I can’t unwrap my food, I ask a grown-up for help. I always eat my healthy food first so I am strong and healthy. If I don’t eat all my food, I pack up what is left and take it home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2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34962" y="844062"/>
            <a:ext cx="10720965" cy="1760593"/>
          </a:xfrm>
        </p:spPr>
        <p:txBody>
          <a:bodyPr/>
          <a:lstStyle/>
          <a:p>
            <a:r>
              <a:rPr lang="en-AU" dirty="0"/>
              <a:t>After we eat lunch, it’s quiet time. All the children do something quiet, like looking at a book, puzzles or drawing. Whenever my body is tired, I lie down and have a rest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Placeholder 8" descr="Photo of an educator reading a preschool girl a story on the floor with her wheelchair behind her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>
            <a:fillRect/>
          </a:stretch>
        </p:blipFill>
        <p:spPr/>
      </p:pic>
      <p:pic>
        <p:nvPicPr>
          <p:cNvPr id="10" name="Picture Placeholder 9" descr="Photo of a child playing with plastic coloured connectors by themselves at a table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8088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hoto of two children holding hands with their back packs on walking towards the preschool door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When it is nearly home time,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 </a:t>
            </a:r>
            <a:r>
              <a:rPr lang="en-AU" dirty="0"/>
              <a:t>pack my bag and put it on my back, ready to go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35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At the end of the preschool day, all the children have a grown-up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who </a:t>
            </a:r>
            <a:r>
              <a:rPr lang="en-AU" dirty="0"/>
              <a:t>comes to pick them up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Placeholder 9" descr="Photo of a preschool boy sitting down next to his mother smiling holding his lunch box with his bag on his back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r="84"/>
          <a:stretch>
            <a:fillRect/>
          </a:stretch>
        </p:blipFill>
        <p:spPr/>
      </p:pic>
      <p:pic>
        <p:nvPicPr>
          <p:cNvPr id="9" name="Picture Placeholder 8" descr="Photo of a preschool boy wearing glasses and a hearing aid being carried by his father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2170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This is the gate into my new preschool.</a:t>
            </a:r>
          </a:p>
        </p:txBody>
      </p:sp>
      <p:pic>
        <p:nvPicPr>
          <p:cNvPr id="13" name="Picture Placeholder 12" descr="Photo of preschool boy standing at gate, looking into preschool wearing mask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7971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hoto of a preschool boy waving and smiling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As I leave, I smile and say goodbye to the grown-ups and children. I say, “Thanks for playing, see you next time.”  When everyone has left, my preschool closes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97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I have a preschool bag which I carry on my back. I put it in a special place when I arrive at preschool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3" name="Picture Placeholder 2" descr="Photo of preschool child, girl holding an adult’s hand with a backpack on her back walking into preschool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37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I take a lunch box and water bottle to preschool. When I’m thirsty, I get myself a drink of water.</a:t>
            </a:r>
          </a:p>
        </p:txBody>
      </p:sp>
      <p:pic>
        <p:nvPicPr>
          <p:cNvPr id="11" name="Picture Placeholder 10" descr="Photo of preschool girl sitting at table with her lunch box, holding an apple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  <p:pic>
        <p:nvPicPr>
          <p:cNvPr id="12" name="Picture Placeholder 11" descr="Photo of preschool boy drinking water from a drink bottle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r="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4884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Photo of preschool boy smiling wearing a wide brim hat outside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AU" dirty="0"/>
              <a:t>I have a hat to wear at preschool. I wear it when I play outside to protect me from the sun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1849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hoto of preschool girl standing at table next to an educator who has her arm around her, doing craft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The grown-ups at my preschool look after me and help me learn. I tell them when I’m feeling sad and they help me feel better. The grown-ups remind everyone to be kind friends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55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I have some old friends who I play with at preschool, and some new ones too. Some days, though, I feel like playing on my own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Placeholder 8" descr="Photo of three preschool girls with their arms around each other smiling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10" name="Picture Placeholder 9" descr="Photo of preschool boy by himself playing with a threading activity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r="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919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There are lots of different things to play with at preschool. Each day I choose what I want to do. I like to have fun and learn new things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Placeholder 8" descr="Photo of an educator sitting on a lounge with three children, reading a story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r="5616"/>
          <a:stretch>
            <a:fillRect/>
          </a:stretch>
        </p:blipFill>
        <p:spPr/>
      </p:pic>
      <p:pic>
        <p:nvPicPr>
          <p:cNvPr id="10" name="Picture Placeholder 9" descr="Photo of a child with glasses feeling the textures on coloured cups with an educator’s hand guiding hers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4552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hoto of an educator with two preschool boys at a craft table cutting paper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When I play inside, I like making things with paper and boxes. When I am feeling sad, I build with the blocks, like I do at home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1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DoE" id="{B93D3F35-90CD-4FDB-9FF7-44EDC85B2772}" vid="{867B2AD6-87BA-4229-9EE6-4C15898345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94c38395-9039-40b1-bdd9-ede29eff24c3" xsi:nil="true"/>
    <Students xmlns="94c38395-9039-40b1-bdd9-ede29eff24c3">
      <UserInfo>
        <DisplayName/>
        <AccountId xsi:nil="true"/>
        <AccountType/>
      </UserInfo>
    </Students>
    <Math_Settings xmlns="94c38395-9039-40b1-bdd9-ede29eff24c3" xsi:nil="true"/>
    <Owner xmlns="94c38395-9039-40b1-bdd9-ede29eff24c3">
      <UserInfo>
        <DisplayName/>
        <AccountId xsi:nil="true"/>
        <AccountType/>
      </UserInfo>
    </Owner>
    <Student_Groups xmlns="94c38395-9039-40b1-bdd9-ede29eff24c3">
      <UserInfo>
        <DisplayName/>
        <AccountId xsi:nil="true"/>
        <AccountType/>
      </UserInfo>
    </Student_Groups>
    <DefaultSectionNames xmlns="94c38395-9039-40b1-bdd9-ede29eff24c3" xsi:nil="true"/>
    <Has_Teacher_Only_SectionGroup xmlns="94c38395-9039-40b1-bdd9-ede29eff24c3" xsi:nil="true"/>
    <NotebookType xmlns="94c38395-9039-40b1-bdd9-ede29eff24c3" xsi:nil="true"/>
    <Distribution_Groups xmlns="94c38395-9039-40b1-bdd9-ede29eff24c3" xsi:nil="true"/>
    <Teachers xmlns="94c38395-9039-40b1-bdd9-ede29eff24c3">
      <UserInfo>
        <DisplayName/>
        <AccountId xsi:nil="true"/>
        <AccountType/>
      </UserInfo>
    </Teachers>
    <AppVersion xmlns="94c38395-9039-40b1-bdd9-ede29eff24c3" xsi:nil="true"/>
    <LMS_Mappings xmlns="94c38395-9039-40b1-bdd9-ede29eff24c3" xsi:nil="true"/>
    <Templates xmlns="94c38395-9039-40b1-bdd9-ede29eff24c3" xsi:nil="true"/>
    <Self_Registration_Enabled xmlns="94c38395-9039-40b1-bdd9-ede29eff24c3" xsi:nil="true"/>
    <CultureName xmlns="94c38395-9039-40b1-bdd9-ede29eff24c3" xsi:nil="true"/>
    <Invited_Teachers xmlns="94c38395-9039-40b1-bdd9-ede29eff24c3" xsi:nil="true"/>
    <Invited_Students xmlns="94c38395-9039-40b1-bdd9-ede29eff24c3" xsi:nil="true"/>
    <TeamsChannelId xmlns="94c38395-9039-40b1-bdd9-ede29eff24c3" xsi:nil="true"/>
    <IsNotebookLocked xmlns="94c38395-9039-40b1-bdd9-ede29eff24c3" xsi:nil="true"/>
    <Is_Collaboration_Space_Locked xmlns="94c38395-9039-40b1-bdd9-ede29eff24c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C75A6E2AB61409744BA56380DBD28" ma:contentTypeVersion="33" ma:contentTypeDescription="Create a new document." ma:contentTypeScope="" ma:versionID="96ebdb87995e630eb6dd84c04ee8fc58">
  <xsd:schema xmlns:xsd="http://www.w3.org/2001/XMLSchema" xmlns:xs="http://www.w3.org/2001/XMLSchema" xmlns:p="http://schemas.microsoft.com/office/2006/metadata/properties" xmlns:ns3="58092856-036f-4420-b0f0-0e3e3f60f299" xmlns:ns4="94c38395-9039-40b1-bdd9-ede29eff24c3" targetNamespace="http://schemas.microsoft.com/office/2006/metadata/properties" ma:root="true" ma:fieldsID="f9ae6023ac7ccaf25f06ba7cb0fd181d" ns3:_="" ns4:_="">
    <xsd:import namespace="58092856-036f-4420-b0f0-0e3e3f60f299"/>
    <xsd:import namespace="94c38395-9039-40b1-bdd9-ede29eff24c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92856-036f-4420-b0f0-0e3e3f60f2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38395-9039-40b1-bdd9-ede29eff24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49A984-F55E-48C1-947D-104B75534A7D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4c38395-9039-40b1-bdd9-ede29eff24c3"/>
    <ds:schemaRef ds:uri="58092856-036f-4420-b0f0-0e3e3f60f29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B9435D-76D5-4E56-9367-0B9759CA8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092856-036f-4420-b0f0-0e3e3f60f299"/>
    <ds:schemaRef ds:uri="94c38395-9039-40b1-bdd9-ede29eff24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4E2150-F333-4479-9582-E52438EE62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</Template>
  <TotalTime>12228</TotalTime>
  <Words>629</Words>
  <Application>Microsoft Office PowerPoint</Application>
  <PresentationFormat>Widescreen</PresentationFormat>
  <Paragraphs>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Montserrat Medium</vt:lpstr>
      <vt:lpstr>Montserrat SemiBold</vt:lpstr>
      <vt:lpstr>DoE</vt:lpstr>
      <vt:lpstr>My new preschool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feedback</dc:title>
  <dc:creator>Eric Land (Eric)</dc:creator>
  <cp:lastModifiedBy>Yolande Cailly</cp:lastModifiedBy>
  <cp:revision>32</cp:revision>
  <dcterms:created xsi:type="dcterms:W3CDTF">2020-07-22T12:59:42Z</dcterms:created>
  <dcterms:modified xsi:type="dcterms:W3CDTF">2020-10-01T06:26:36Z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0x010100D90C75A6E2AB61409744BA56380DBD28</vt:lpwstr>
  </property>
</Properties>
</file>